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71825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4739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1476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056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96744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02886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242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586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0734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024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2696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F0E9C-83F4-474B-A37F-FC274B16FC9A}" type="datetimeFigureOut">
              <a:rPr lang="de-AT" smtClean="0"/>
              <a:t>18.07.2018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3201D-4CFC-4E33-88EF-01166D977BB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0641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367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230962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419557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</a:t>
            </a:r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08152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4</a:t>
            </a:r>
            <a:endParaRPr lang="de-AT" dirty="0"/>
          </a:p>
        </p:txBody>
      </p:sp>
      <p:sp>
        <p:nvSpPr>
          <p:cNvPr id="11" name="Textfeld 10"/>
          <p:cNvSpPr txBox="1"/>
          <p:nvPr/>
        </p:nvSpPr>
        <p:spPr>
          <a:xfrm>
            <a:off x="796747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5</a:t>
            </a:r>
            <a:endParaRPr lang="de-AT" dirty="0"/>
          </a:p>
        </p:txBody>
      </p:sp>
      <p:sp>
        <p:nvSpPr>
          <p:cNvPr id="12" name="Textfeld 11"/>
          <p:cNvSpPr txBox="1"/>
          <p:nvPr/>
        </p:nvSpPr>
        <p:spPr>
          <a:xfrm>
            <a:off x="9853423" y="589788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6</a:t>
            </a: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42367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7</a:t>
            </a:r>
            <a:endParaRPr lang="de-AT" dirty="0"/>
          </a:p>
        </p:txBody>
      </p:sp>
      <p:sp>
        <p:nvSpPr>
          <p:cNvPr id="14" name="Textfeld 13"/>
          <p:cNvSpPr txBox="1"/>
          <p:nvPr/>
        </p:nvSpPr>
        <p:spPr>
          <a:xfrm>
            <a:off x="230962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8</a:t>
            </a:r>
            <a:endParaRPr lang="de-AT" dirty="0"/>
          </a:p>
        </p:txBody>
      </p:sp>
      <p:sp>
        <p:nvSpPr>
          <p:cNvPr id="15" name="Textfeld 14"/>
          <p:cNvSpPr txBox="1"/>
          <p:nvPr/>
        </p:nvSpPr>
        <p:spPr>
          <a:xfrm>
            <a:off x="419557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9</a:t>
            </a:r>
            <a:endParaRPr lang="de-AT" dirty="0"/>
          </a:p>
        </p:txBody>
      </p:sp>
      <p:sp>
        <p:nvSpPr>
          <p:cNvPr id="16" name="Textfeld 15"/>
          <p:cNvSpPr txBox="1"/>
          <p:nvPr/>
        </p:nvSpPr>
        <p:spPr>
          <a:xfrm>
            <a:off x="608152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10</a:t>
            </a:r>
            <a:endParaRPr lang="de-AT" dirty="0"/>
          </a:p>
        </p:txBody>
      </p:sp>
      <p:sp>
        <p:nvSpPr>
          <p:cNvPr id="17" name="Textfeld 16"/>
          <p:cNvSpPr txBox="1"/>
          <p:nvPr/>
        </p:nvSpPr>
        <p:spPr>
          <a:xfrm>
            <a:off x="796747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11</a:t>
            </a:r>
            <a:endParaRPr lang="de-AT" dirty="0"/>
          </a:p>
        </p:txBody>
      </p:sp>
      <p:sp>
        <p:nvSpPr>
          <p:cNvPr id="18" name="Textfeld 17"/>
          <p:cNvSpPr txBox="1"/>
          <p:nvPr/>
        </p:nvSpPr>
        <p:spPr>
          <a:xfrm>
            <a:off x="9853423" y="2451836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12</a:t>
            </a:r>
            <a:endParaRPr lang="de-AT" sz="1400" dirty="0"/>
          </a:p>
        </p:txBody>
      </p:sp>
      <p:sp>
        <p:nvSpPr>
          <p:cNvPr id="19" name="Textfeld 18"/>
          <p:cNvSpPr txBox="1"/>
          <p:nvPr/>
        </p:nvSpPr>
        <p:spPr>
          <a:xfrm>
            <a:off x="42367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13</a:t>
            </a:r>
            <a:endParaRPr lang="de-AT" dirty="0"/>
          </a:p>
        </p:txBody>
      </p:sp>
      <p:sp>
        <p:nvSpPr>
          <p:cNvPr id="20" name="Textfeld 19"/>
          <p:cNvSpPr txBox="1"/>
          <p:nvPr/>
        </p:nvSpPr>
        <p:spPr>
          <a:xfrm>
            <a:off x="230962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14</a:t>
            </a:r>
            <a:endParaRPr lang="de-AT" dirty="0"/>
          </a:p>
        </p:txBody>
      </p:sp>
      <p:sp>
        <p:nvSpPr>
          <p:cNvPr id="21" name="Textfeld 20"/>
          <p:cNvSpPr txBox="1"/>
          <p:nvPr/>
        </p:nvSpPr>
        <p:spPr>
          <a:xfrm>
            <a:off x="419557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15</a:t>
            </a:r>
            <a:endParaRPr lang="de-AT" dirty="0"/>
          </a:p>
        </p:txBody>
      </p:sp>
      <p:sp>
        <p:nvSpPr>
          <p:cNvPr id="22" name="Textfeld 21"/>
          <p:cNvSpPr txBox="1"/>
          <p:nvPr/>
        </p:nvSpPr>
        <p:spPr>
          <a:xfrm>
            <a:off x="608152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16</a:t>
            </a:r>
            <a:endParaRPr lang="de-AT" dirty="0"/>
          </a:p>
        </p:txBody>
      </p:sp>
      <p:sp>
        <p:nvSpPr>
          <p:cNvPr id="23" name="Textfeld 22"/>
          <p:cNvSpPr txBox="1"/>
          <p:nvPr/>
        </p:nvSpPr>
        <p:spPr>
          <a:xfrm>
            <a:off x="796747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17</a:t>
            </a:r>
            <a:endParaRPr lang="de-AT" dirty="0"/>
          </a:p>
        </p:txBody>
      </p:sp>
      <p:sp>
        <p:nvSpPr>
          <p:cNvPr id="24" name="Textfeld 23"/>
          <p:cNvSpPr txBox="1"/>
          <p:nvPr/>
        </p:nvSpPr>
        <p:spPr>
          <a:xfrm>
            <a:off x="9853423" y="4313884"/>
            <a:ext cx="1885950" cy="18620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18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4053702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3673" y="1085905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AT" sz="4800" dirty="0" smtClean="0"/>
              <a:t>00001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23096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00010</a:t>
            </a:r>
            <a:endParaRPr lang="de-AT" sz="4800" dirty="0"/>
          </a:p>
        </p:txBody>
      </p:sp>
      <p:sp>
        <p:nvSpPr>
          <p:cNvPr id="25" name="Textfeld 24"/>
          <p:cNvSpPr txBox="1"/>
          <p:nvPr/>
        </p:nvSpPr>
        <p:spPr>
          <a:xfrm>
            <a:off x="4195573" y="1085905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00011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0815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00100</a:t>
            </a:r>
            <a:endParaRPr lang="de-AT" sz="4800" dirty="0"/>
          </a:p>
        </p:txBody>
      </p:sp>
      <p:sp>
        <p:nvSpPr>
          <p:cNvPr id="27" name="Textfeld 26"/>
          <p:cNvSpPr txBox="1"/>
          <p:nvPr/>
        </p:nvSpPr>
        <p:spPr>
          <a:xfrm>
            <a:off x="796747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00101</a:t>
            </a:r>
            <a:endParaRPr lang="de-AT" sz="4800" dirty="0"/>
          </a:p>
        </p:txBody>
      </p:sp>
      <p:sp>
        <p:nvSpPr>
          <p:cNvPr id="28" name="Textfeld 27"/>
          <p:cNvSpPr txBox="1"/>
          <p:nvPr/>
        </p:nvSpPr>
        <p:spPr>
          <a:xfrm>
            <a:off x="98534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00110</a:t>
            </a:r>
            <a:endParaRPr lang="de-AT" sz="4800" dirty="0"/>
          </a:p>
        </p:txBody>
      </p:sp>
      <p:sp>
        <p:nvSpPr>
          <p:cNvPr id="29" name="Textfeld 28"/>
          <p:cNvSpPr txBox="1"/>
          <p:nvPr/>
        </p:nvSpPr>
        <p:spPr>
          <a:xfrm>
            <a:off x="4236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AT" sz="4800" dirty="0" smtClean="0"/>
              <a:t>00111</a:t>
            </a:r>
            <a:endParaRPr lang="de-AT" dirty="0"/>
          </a:p>
        </p:txBody>
      </p:sp>
      <p:sp>
        <p:nvSpPr>
          <p:cNvPr id="30" name="Textfeld 29"/>
          <p:cNvSpPr txBox="1"/>
          <p:nvPr/>
        </p:nvSpPr>
        <p:spPr>
          <a:xfrm>
            <a:off x="23096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01000</a:t>
            </a:r>
            <a:endParaRPr lang="de-AT" sz="4800" dirty="0"/>
          </a:p>
        </p:txBody>
      </p:sp>
      <p:sp>
        <p:nvSpPr>
          <p:cNvPr id="31" name="Textfeld 30"/>
          <p:cNvSpPr txBox="1"/>
          <p:nvPr/>
        </p:nvSpPr>
        <p:spPr>
          <a:xfrm>
            <a:off x="41955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01001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60815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01010</a:t>
            </a:r>
            <a:endParaRPr lang="de-AT" sz="4800" dirty="0"/>
          </a:p>
        </p:txBody>
      </p:sp>
      <p:sp>
        <p:nvSpPr>
          <p:cNvPr id="33" name="Textfeld 32"/>
          <p:cNvSpPr txBox="1"/>
          <p:nvPr/>
        </p:nvSpPr>
        <p:spPr>
          <a:xfrm>
            <a:off x="79674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01011</a:t>
            </a:r>
            <a:endParaRPr lang="de-AT" sz="4800" dirty="0"/>
          </a:p>
        </p:txBody>
      </p:sp>
      <p:sp>
        <p:nvSpPr>
          <p:cNvPr id="34" name="Textfeld 33"/>
          <p:cNvSpPr txBox="1"/>
          <p:nvPr/>
        </p:nvSpPr>
        <p:spPr>
          <a:xfrm>
            <a:off x="98534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01100</a:t>
            </a:r>
            <a:endParaRPr lang="de-AT" sz="4800" dirty="0"/>
          </a:p>
        </p:txBody>
      </p:sp>
      <p:sp>
        <p:nvSpPr>
          <p:cNvPr id="35" name="Textfeld 34"/>
          <p:cNvSpPr txBox="1"/>
          <p:nvPr/>
        </p:nvSpPr>
        <p:spPr>
          <a:xfrm>
            <a:off x="42367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AT" sz="4800" dirty="0" smtClean="0"/>
              <a:t>01101</a:t>
            </a:r>
            <a:endParaRPr lang="de-AT" dirty="0"/>
          </a:p>
        </p:txBody>
      </p:sp>
      <p:sp>
        <p:nvSpPr>
          <p:cNvPr id="36" name="Textfeld 35"/>
          <p:cNvSpPr txBox="1"/>
          <p:nvPr/>
        </p:nvSpPr>
        <p:spPr>
          <a:xfrm>
            <a:off x="230962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01110</a:t>
            </a:r>
            <a:endParaRPr lang="de-AT" sz="4800" dirty="0"/>
          </a:p>
        </p:txBody>
      </p:sp>
      <p:sp>
        <p:nvSpPr>
          <p:cNvPr id="37" name="Textfeld 36"/>
          <p:cNvSpPr txBox="1"/>
          <p:nvPr/>
        </p:nvSpPr>
        <p:spPr>
          <a:xfrm>
            <a:off x="419557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01111</a:t>
            </a:r>
          </a:p>
        </p:txBody>
      </p:sp>
      <p:sp>
        <p:nvSpPr>
          <p:cNvPr id="38" name="Textfeld 37"/>
          <p:cNvSpPr txBox="1"/>
          <p:nvPr/>
        </p:nvSpPr>
        <p:spPr>
          <a:xfrm>
            <a:off x="608152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10000</a:t>
            </a:r>
            <a:endParaRPr lang="de-AT" sz="4800" dirty="0"/>
          </a:p>
        </p:txBody>
      </p:sp>
      <p:sp>
        <p:nvSpPr>
          <p:cNvPr id="39" name="Textfeld 38"/>
          <p:cNvSpPr txBox="1"/>
          <p:nvPr/>
        </p:nvSpPr>
        <p:spPr>
          <a:xfrm>
            <a:off x="796747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10001</a:t>
            </a:r>
            <a:endParaRPr lang="de-AT" sz="4800" dirty="0"/>
          </a:p>
        </p:txBody>
      </p:sp>
      <p:sp>
        <p:nvSpPr>
          <p:cNvPr id="40" name="Textfeld 39"/>
          <p:cNvSpPr txBox="1"/>
          <p:nvPr/>
        </p:nvSpPr>
        <p:spPr>
          <a:xfrm>
            <a:off x="9853423" y="4811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10010</a:t>
            </a:r>
            <a:endParaRPr lang="de-AT" sz="4800" dirty="0"/>
          </a:p>
        </p:txBody>
      </p:sp>
    </p:spTree>
    <p:extLst>
      <p:ext uri="{BB962C8B-B14F-4D97-AF65-F5344CB8AC3E}">
        <p14:creationId xmlns:p14="http://schemas.microsoft.com/office/powerpoint/2010/main" val="30024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367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19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230962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20</a:t>
            </a:r>
            <a:endParaRPr lang="de-AT" dirty="0"/>
          </a:p>
        </p:txBody>
      </p:sp>
      <p:sp>
        <p:nvSpPr>
          <p:cNvPr id="9" name="Textfeld 8"/>
          <p:cNvSpPr txBox="1"/>
          <p:nvPr/>
        </p:nvSpPr>
        <p:spPr>
          <a:xfrm>
            <a:off x="419557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21</a:t>
            </a:r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08152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22</a:t>
            </a:r>
            <a:endParaRPr lang="de-AT" dirty="0"/>
          </a:p>
        </p:txBody>
      </p:sp>
      <p:sp>
        <p:nvSpPr>
          <p:cNvPr id="11" name="Textfeld 10"/>
          <p:cNvSpPr txBox="1"/>
          <p:nvPr/>
        </p:nvSpPr>
        <p:spPr>
          <a:xfrm>
            <a:off x="796747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23</a:t>
            </a:r>
            <a:endParaRPr lang="de-AT" dirty="0"/>
          </a:p>
        </p:txBody>
      </p:sp>
      <p:sp>
        <p:nvSpPr>
          <p:cNvPr id="12" name="Textfeld 11"/>
          <p:cNvSpPr txBox="1"/>
          <p:nvPr/>
        </p:nvSpPr>
        <p:spPr>
          <a:xfrm>
            <a:off x="9853423" y="565404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24</a:t>
            </a:r>
            <a:endParaRPr lang="de-AT" dirty="0"/>
          </a:p>
        </p:txBody>
      </p:sp>
      <p:sp>
        <p:nvSpPr>
          <p:cNvPr id="13" name="Textfeld 12"/>
          <p:cNvSpPr txBox="1"/>
          <p:nvPr/>
        </p:nvSpPr>
        <p:spPr>
          <a:xfrm>
            <a:off x="42367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25</a:t>
            </a:r>
            <a:endParaRPr lang="de-AT" dirty="0"/>
          </a:p>
        </p:txBody>
      </p:sp>
      <p:sp>
        <p:nvSpPr>
          <p:cNvPr id="14" name="Textfeld 13"/>
          <p:cNvSpPr txBox="1"/>
          <p:nvPr/>
        </p:nvSpPr>
        <p:spPr>
          <a:xfrm>
            <a:off x="230962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26</a:t>
            </a:r>
            <a:endParaRPr lang="de-AT" dirty="0"/>
          </a:p>
        </p:txBody>
      </p:sp>
      <p:sp>
        <p:nvSpPr>
          <p:cNvPr id="15" name="Textfeld 14"/>
          <p:cNvSpPr txBox="1"/>
          <p:nvPr/>
        </p:nvSpPr>
        <p:spPr>
          <a:xfrm>
            <a:off x="419557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27</a:t>
            </a:r>
            <a:endParaRPr lang="de-AT" dirty="0"/>
          </a:p>
        </p:txBody>
      </p:sp>
      <p:sp>
        <p:nvSpPr>
          <p:cNvPr id="16" name="Textfeld 15"/>
          <p:cNvSpPr txBox="1"/>
          <p:nvPr/>
        </p:nvSpPr>
        <p:spPr>
          <a:xfrm>
            <a:off x="608152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28</a:t>
            </a:r>
            <a:endParaRPr lang="de-AT" dirty="0"/>
          </a:p>
        </p:txBody>
      </p:sp>
      <p:sp>
        <p:nvSpPr>
          <p:cNvPr id="17" name="Textfeld 16"/>
          <p:cNvSpPr txBox="1"/>
          <p:nvPr/>
        </p:nvSpPr>
        <p:spPr>
          <a:xfrm>
            <a:off x="796747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29</a:t>
            </a:r>
            <a:endParaRPr lang="de-AT" dirty="0"/>
          </a:p>
        </p:txBody>
      </p:sp>
      <p:sp>
        <p:nvSpPr>
          <p:cNvPr id="18" name="Textfeld 17"/>
          <p:cNvSpPr txBox="1"/>
          <p:nvPr/>
        </p:nvSpPr>
        <p:spPr>
          <a:xfrm>
            <a:off x="9853423" y="2427452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30</a:t>
            </a:r>
            <a:endParaRPr lang="de-AT" sz="1400" dirty="0"/>
          </a:p>
        </p:txBody>
      </p:sp>
      <p:sp>
        <p:nvSpPr>
          <p:cNvPr id="19" name="Textfeld 18"/>
          <p:cNvSpPr txBox="1"/>
          <p:nvPr/>
        </p:nvSpPr>
        <p:spPr>
          <a:xfrm>
            <a:off x="42367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31</a:t>
            </a:r>
            <a:endParaRPr lang="de-AT" dirty="0"/>
          </a:p>
        </p:txBody>
      </p:sp>
      <p:sp>
        <p:nvSpPr>
          <p:cNvPr id="20" name="Textfeld 19"/>
          <p:cNvSpPr txBox="1"/>
          <p:nvPr/>
        </p:nvSpPr>
        <p:spPr>
          <a:xfrm>
            <a:off x="230962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32</a:t>
            </a:r>
            <a:endParaRPr lang="de-AT" dirty="0"/>
          </a:p>
        </p:txBody>
      </p:sp>
      <p:sp>
        <p:nvSpPr>
          <p:cNvPr id="21" name="Textfeld 20"/>
          <p:cNvSpPr txBox="1"/>
          <p:nvPr/>
        </p:nvSpPr>
        <p:spPr>
          <a:xfrm>
            <a:off x="419557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33</a:t>
            </a:r>
            <a:endParaRPr lang="de-AT" dirty="0"/>
          </a:p>
        </p:txBody>
      </p:sp>
      <p:sp>
        <p:nvSpPr>
          <p:cNvPr id="22" name="Textfeld 21"/>
          <p:cNvSpPr txBox="1"/>
          <p:nvPr/>
        </p:nvSpPr>
        <p:spPr>
          <a:xfrm>
            <a:off x="608152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34</a:t>
            </a:r>
            <a:endParaRPr lang="de-AT" dirty="0"/>
          </a:p>
        </p:txBody>
      </p:sp>
      <p:sp>
        <p:nvSpPr>
          <p:cNvPr id="23" name="Textfeld 22"/>
          <p:cNvSpPr txBox="1"/>
          <p:nvPr/>
        </p:nvSpPr>
        <p:spPr>
          <a:xfrm>
            <a:off x="796747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35</a:t>
            </a:r>
            <a:endParaRPr lang="de-AT" dirty="0"/>
          </a:p>
        </p:txBody>
      </p:sp>
      <p:sp>
        <p:nvSpPr>
          <p:cNvPr id="24" name="Textfeld 23"/>
          <p:cNvSpPr txBox="1"/>
          <p:nvPr/>
        </p:nvSpPr>
        <p:spPr>
          <a:xfrm>
            <a:off x="9853423" y="4289500"/>
            <a:ext cx="1885950" cy="18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1500" dirty="0" smtClean="0"/>
              <a:t>36</a:t>
            </a:r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4249467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2367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AT" sz="4800" dirty="0" smtClean="0"/>
              <a:t>10011</a:t>
            </a:r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23096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10100</a:t>
            </a:r>
            <a:endParaRPr lang="de-AT" sz="4800" dirty="0"/>
          </a:p>
        </p:txBody>
      </p:sp>
      <p:sp>
        <p:nvSpPr>
          <p:cNvPr id="25" name="Textfeld 24"/>
          <p:cNvSpPr txBox="1"/>
          <p:nvPr/>
        </p:nvSpPr>
        <p:spPr>
          <a:xfrm>
            <a:off x="4195573" y="1084320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10101</a:t>
            </a:r>
            <a:endParaRPr lang="de-AT" sz="4800" dirty="0"/>
          </a:p>
        </p:txBody>
      </p:sp>
      <p:sp>
        <p:nvSpPr>
          <p:cNvPr id="26" name="Textfeld 25"/>
          <p:cNvSpPr txBox="1"/>
          <p:nvPr/>
        </p:nvSpPr>
        <p:spPr>
          <a:xfrm>
            <a:off x="60815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/>
              <a:t>10110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796747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10111</a:t>
            </a:r>
            <a:endParaRPr lang="de-AT" sz="4800" dirty="0"/>
          </a:p>
        </p:txBody>
      </p:sp>
      <p:sp>
        <p:nvSpPr>
          <p:cNvPr id="28" name="Textfeld 27"/>
          <p:cNvSpPr txBox="1"/>
          <p:nvPr/>
        </p:nvSpPr>
        <p:spPr>
          <a:xfrm>
            <a:off x="9853423" y="10857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/>
              <a:t>11000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4236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AT" sz="4800" dirty="0" smtClean="0"/>
              <a:t>11001</a:t>
            </a:r>
            <a:endParaRPr lang="de-AT" dirty="0"/>
          </a:p>
        </p:txBody>
      </p:sp>
      <p:sp>
        <p:nvSpPr>
          <p:cNvPr id="30" name="Textfeld 29"/>
          <p:cNvSpPr txBox="1"/>
          <p:nvPr/>
        </p:nvSpPr>
        <p:spPr>
          <a:xfrm>
            <a:off x="23096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11010</a:t>
            </a:r>
            <a:endParaRPr lang="de-AT" sz="4800" dirty="0"/>
          </a:p>
        </p:txBody>
      </p:sp>
      <p:sp>
        <p:nvSpPr>
          <p:cNvPr id="31" name="Textfeld 30"/>
          <p:cNvSpPr txBox="1"/>
          <p:nvPr/>
        </p:nvSpPr>
        <p:spPr>
          <a:xfrm>
            <a:off x="41955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 smtClean="0"/>
              <a:t>11011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60815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/>
              <a:t>11100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796747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/>
              <a:t>11101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9853423" y="2946901"/>
            <a:ext cx="188595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800" dirty="0"/>
              <a:t>11110</a:t>
            </a:r>
          </a:p>
        </p:txBody>
      </p:sp>
      <p:sp>
        <p:nvSpPr>
          <p:cNvPr id="35" name="Textfeld 34"/>
          <p:cNvSpPr txBox="1"/>
          <p:nvPr/>
        </p:nvSpPr>
        <p:spPr>
          <a:xfrm>
            <a:off x="423673" y="4842481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de-AT" sz="4400" dirty="0" smtClean="0"/>
              <a:t>11111</a:t>
            </a:r>
            <a:endParaRPr lang="de-AT" sz="4400" dirty="0"/>
          </a:p>
        </p:txBody>
      </p:sp>
      <p:sp>
        <p:nvSpPr>
          <p:cNvPr id="36" name="Textfeld 35"/>
          <p:cNvSpPr txBox="1"/>
          <p:nvPr/>
        </p:nvSpPr>
        <p:spPr>
          <a:xfrm>
            <a:off x="2309623" y="4842479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400" dirty="0" smtClean="0"/>
              <a:t>100000</a:t>
            </a:r>
            <a:endParaRPr lang="de-AT" sz="4400" dirty="0"/>
          </a:p>
        </p:txBody>
      </p:sp>
      <p:sp>
        <p:nvSpPr>
          <p:cNvPr id="37" name="Textfeld 36"/>
          <p:cNvSpPr txBox="1"/>
          <p:nvPr/>
        </p:nvSpPr>
        <p:spPr>
          <a:xfrm>
            <a:off x="4195573" y="4843860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400" dirty="0" smtClean="0"/>
              <a:t>100001</a:t>
            </a:r>
            <a:endParaRPr lang="de-AT" sz="4800" dirty="0" smtClean="0"/>
          </a:p>
        </p:txBody>
      </p:sp>
      <p:sp>
        <p:nvSpPr>
          <p:cNvPr id="38" name="Textfeld 37"/>
          <p:cNvSpPr txBox="1"/>
          <p:nvPr/>
        </p:nvSpPr>
        <p:spPr>
          <a:xfrm>
            <a:off x="6081523" y="4842479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400" dirty="0" smtClean="0"/>
              <a:t>100010</a:t>
            </a:r>
            <a:endParaRPr lang="de-AT" sz="4400" dirty="0"/>
          </a:p>
        </p:txBody>
      </p:sp>
      <p:sp>
        <p:nvSpPr>
          <p:cNvPr id="39" name="Textfeld 38"/>
          <p:cNvSpPr txBox="1"/>
          <p:nvPr/>
        </p:nvSpPr>
        <p:spPr>
          <a:xfrm>
            <a:off x="7967473" y="4842479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400" dirty="0"/>
              <a:t>100011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9853423" y="4842478"/>
            <a:ext cx="188595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>
            <a:defPPr>
              <a:defRPr lang="de-DE"/>
            </a:defPPr>
            <a:lvl1pPr algn="ctr">
              <a:defRPr sz="6600"/>
            </a:lvl1pPr>
          </a:lstStyle>
          <a:p>
            <a:r>
              <a:rPr lang="de-AT" sz="4400" dirty="0"/>
              <a:t>100100</a:t>
            </a:r>
          </a:p>
        </p:txBody>
      </p:sp>
    </p:spTree>
    <p:extLst>
      <p:ext uri="{BB962C8B-B14F-4D97-AF65-F5344CB8AC3E}">
        <p14:creationId xmlns:p14="http://schemas.microsoft.com/office/powerpoint/2010/main" val="3473373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Breitbild</PresentationFormat>
  <Paragraphs>72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stefan</dc:creator>
  <cp:lastModifiedBy>marianne</cp:lastModifiedBy>
  <cp:revision>13</cp:revision>
  <cp:lastPrinted>2014-11-24T12:49:11Z</cp:lastPrinted>
  <dcterms:created xsi:type="dcterms:W3CDTF">2014-11-24T12:12:23Z</dcterms:created>
  <dcterms:modified xsi:type="dcterms:W3CDTF">2018-07-18T09:57:21Z</dcterms:modified>
</cp:coreProperties>
</file>