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4" r:id="rId6"/>
    <p:sldId id="265" r:id="rId7"/>
    <p:sldId id="263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1092" y="114"/>
      </p:cViewPr>
      <p:guideLst>
        <p:guide orient="horz" pos="216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2540A-2955-4857-A7D9-E277304D39C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EFB41-8B0C-4DD5-847F-2F2B11F1222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929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7113813-9473-4AA6-8D13-01D36957719A}"/>
              </a:ext>
            </a:extLst>
          </p:cNvPr>
          <p:cNvGrpSpPr/>
          <p:nvPr userDrawn="1"/>
        </p:nvGrpSpPr>
        <p:grpSpPr>
          <a:xfrm>
            <a:off x="0" y="1"/>
            <a:ext cx="9144000" cy="889001"/>
            <a:chOff x="535940" y="2984500"/>
            <a:chExt cx="12192000" cy="889001"/>
          </a:xfrm>
        </p:grpSpPr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432B31C4-C012-4CC1-9FE9-1AA839F5A2D4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>
              <a:off x="535940" y="2984500"/>
              <a:ext cx="12192000" cy="889000"/>
            </a:xfrm>
            <a:prstGeom prst="rtTriangle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AT" sz="1800"/>
            </a:p>
          </p:txBody>
        </p:sp>
        <p:cxnSp>
          <p:nvCxnSpPr>
            <p:cNvPr id="9" name="AutoShape 6">
              <a:extLst>
                <a:ext uri="{FF2B5EF4-FFF2-40B4-BE49-F238E27FC236}">
                  <a16:creationId xmlns:a16="http://schemas.microsoft.com/office/drawing/2014/main" id="{EDDCE08E-EC3C-46ED-9D43-2D4DC3EBCBC4}"/>
                </a:ext>
              </a:extLst>
            </p:cNvPr>
            <p:cNvCxnSpPr>
              <a:cxnSpLocks noChangeShapeType="1"/>
              <a:endCxn id="9" idx="0"/>
            </p:cNvCxnSpPr>
            <p:nvPr userDrawn="1"/>
          </p:nvCxnSpPr>
          <p:spPr bwMode="auto">
            <a:xfrm flipV="1">
              <a:off x="535940" y="3873500"/>
              <a:ext cx="12192000" cy="1"/>
            </a:xfrm>
            <a:prstGeom prst="straightConnector1">
              <a:avLst/>
            </a:prstGeom>
            <a:noFill/>
            <a:ln w="28575" cmpd="sng">
              <a:solidFill>
                <a:srgbClr val="7030A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31173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109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316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0798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333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479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3965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495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855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412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648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19737"/>
            <a:ext cx="7886700" cy="903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5F0D8-3AC7-4FF9-93C1-45A6A9C77928}" type="datetimeFigureOut">
              <a:rPr lang="de-AT" smtClean="0"/>
              <a:pPr/>
              <a:t>09.07.2019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98161-102E-410A-BCC2-6769F584A2F1}" type="slidenum">
              <a:rPr lang="de-AT" smtClean="0"/>
              <a:pPr/>
              <a:t>‹Nr.›</a:t>
            </a:fld>
            <a:endParaRPr lang="de-AT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9CAF278-0E78-4730-903E-DF1A78EEE81B}"/>
              </a:ext>
            </a:extLst>
          </p:cNvPr>
          <p:cNvGrpSpPr/>
          <p:nvPr userDrawn="1"/>
        </p:nvGrpSpPr>
        <p:grpSpPr>
          <a:xfrm>
            <a:off x="0" y="1"/>
            <a:ext cx="9144000" cy="889001"/>
            <a:chOff x="535940" y="2984500"/>
            <a:chExt cx="12192000" cy="889001"/>
          </a:xfrm>
        </p:grpSpPr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3D9C133F-2802-4E46-8D11-245598E8B4C3}"/>
                </a:ext>
              </a:extLst>
            </p:cNvPr>
            <p:cNvSpPr>
              <a:spLocks/>
            </p:cNvSpPr>
            <p:nvPr userDrawn="1"/>
          </p:nvSpPr>
          <p:spPr bwMode="auto">
            <a:xfrm rot="10800000">
              <a:off x="535940" y="2984500"/>
              <a:ext cx="12192000" cy="889000"/>
            </a:xfrm>
            <a:prstGeom prst="rtTriangle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AT" sz="1800"/>
            </a:p>
          </p:txBody>
        </p:sp>
        <p:cxnSp>
          <p:nvCxnSpPr>
            <p:cNvPr id="9" name="AutoShape 6">
              <a:extLst>
                <a:ext uri="{FF2B5EF4-FFF2-40B4-BE49-F238E27FC236}">
                  <a16:creationId xmlns:a16="http://schemas.microsoft.com/office/drawing/2014/main" id="{E5F99F3C-3F90-4387-B58E-961F2A7FD73E}"/>
                </a:ext>
              </a:extLst>
            </p:cNvPr>
            <p:cNvCxnSpPr>
              <a:cxnSpLocks noChangeShapeType="1"/>
              <a:endCxn id="9" idx="0"/>
            </p:cNvCxnSpPr>
            <p:nvPr userDrawn="1"/>
          </p:nvCxnSpPr>
          <p:spPr bwMode="auto">
            <a:xfrm flipV="1">
              <a:off x="535940" y="3873500"/>
              <a:ext cx="12192000" cy="1"/>
            </a:xfrm>
            <a:prstGeom prst="straightConnector1">
              <a:avLst/>
            </a:prstGeom>
            <a:noFill/>
            <a:ln w="28575" cmpd="sng">
              <a:solidFill>
                <a:srgbClr val="7030A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3" name="Bild 1">
            <a:extLst>
              <a:ext uri="{FF2B5EF4-FFF2-40B4-BE49-F238E27FC236}">
                <a16:creationId xmlns:a16="http://schemas.microsoft.com/office/drawing/2014/main" id="{DB80DF0F-AD11-48EA-B1CE-8851983AF2A4}"/>
              </a:ext>
            </a:extLst>
          </p:cNvPr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31" y="6305944"/>
            <a:ext cx="696898" cy="489303"/>
          </a:xfrm>
          <a:prstGeom prst="rect">
            <a:avLst/>
          </a:prstGeom>
        </p:spPr>
      </p:pic>
      <p:pic>
        <p:nvPicPr>
          <p:cNvPr id="14" name="Bild 5">
            <a:extLst>
              <a:ext uri="{FF2B5EF4-FFF2-40B4-BE49-F238E27FC236}">
                <a16:creationId xmlns:a16="http://schemas.microsoft.com/office/drawing/2014/main" id="{349F28C7-9156-4BDF-96A5-4CF87D792590}"/>
              </a:ext>
            </a:extLst>
          </p:cNvPr>
          <p:cNvPicPr/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879"/>
          <a:stretch/>
        </p:blipFill>
        <p:spPr bwMode="auto">
          <a:xfrm>
            <a:off x="2418395" y="6325616"/>
            <a:ext cx="424049" cy="471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36" y="6312942"/>
            <a:ext cx="688875" cy="43666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" y="6322815"/>
            <a:ext cx="970196" cy="47243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9" y="87314"/>
            <a:ext cx="1285430" cy="7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0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tinyurl.com/hvpmquw" TargetMode="External"/><Relationship Id="rId7" Type="http://schemas.openxmlformats.org/officeDocument/2006/relationships/hyperlink" Target="https://tinyurl.com/y92o5y5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hyperlink" Target="http://tinyurl.com/gvmt8yc" TargetMode="External"/><Relationship Id="rId4" Type="http://schemas.openxmlformats.org/officeDocument/2006/relationships/image" Target="../media/image8.jpeg"/><Relationship Id="rId9" Type="http://schemas.openxmlformats.org/officeDocument/2006/relationships/hyperlink" Target="https://tinyurl.com/yaeqmlu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3D Modellierung und Druck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180" y="1761133"/>
            <a:ext cx="4189781" cy="41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578E9-0F12-40EC-9334-EBA8DD34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91" y="848862"/>
            <a:ext cx="7886700" cy="951208"/>
          </a:xfrm>
        </p:spPr>
        <p:txBody>
          <a:bodyPr/>
          <a:lstStyle/>
          <a:p>
            <a:r>
              <a:rPr lang="de-AT" dirty="0"/>
              <a:t>Planen-Modellieren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C27239-6A5B-408C-9256-1790B0690A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0472" y="1169705"/>
            <a:ext cx="2719062" cy="198745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ABB9766-79F4-4EF5-B8D9-8CF04E8C493A}"/>
              </a:ext>
            </a:extLst>
          </p:cNvPr>
          <p:cNvSpPr txBox="1"/>
          <p:nvPr/>
        </p:nvSpPr>
        <p:spPr>
          <a:xfrm>
            <a:off x="6016543" y="3234979"/>
            <a:ext cx="1701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3"/>
              </a:rPr>
              <a:t>http://tinyurl.com/hvpmquw</a:t>
            </a:r>
            <a:r>
              <a:rPr lang="de-DE" sz="1000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46A293-175C-43D4-979B-C02374F28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97" y="3675258"/>
            <a:ext cx="3500820" cy="233388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30EAA77-0479-4387-88EA-3F55DC61EBC6}"/>
              </a:ext>
            </a:extLst>
          </p:cNvPr>
          <p:cNvSpPr txBox="1"/>
          <p:nvPr/>
        </p:nvSpPr>
        <p:spPr>
          <a:xfrm>
            <a:off x="6046030" y="6246653"/>
            <a:ext cx="1862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5"/>
              </a:rPr>
              <a:t>http://tinyurl.com/gvmt8yc</a:t>
            </a:r>
            <a:r>
              <a:rPr lang="de-DE" sz="1000" dirty="0"/>
              <a:t> </a:t>
            </a:r>
          </a:p>
        </p:txBody>
      </p:sp>
      <p:pic>
        <p:nvPicPr>
          <p:cNvPr id="10" name="Grafik 9" descr="Ein Bild, das Spielzeug, klein, LEGO enthält.&#10;&#10;Mit hoher Zuverlässigkeit generierte Beschreibung">
            <a:extLst>
              <a:ext uri="{FF2B5EF4-FFF2-40B4-BE49-F238E27FC236}">
                <a16:creationId xmlns:a16="http://schemas.microsoft.com/office/drawing/2014/main" id="{6EAF004D-9114-47E3-8DAB-F29A35685E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09" y="1707470"/>
            <a:ext cx="2934119" cy="186744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47C3AED-BD56-4ABE-99AD-21F77F653ACE}"/>
              </a:ext>
            </a:extLst>
          </p:cNvPr>
          <p:cNvSpPr txBox="1"/>
          <p:nvPr/>
        </p:nvSpPr>
        <p:spPr>
          <a:xfrm>
            <a:off x="965283" y="3611893"/>
            <a:ext cx="2349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>
                <a:hlinkClick r:id="rId7"/>
              </a:rPr>
              <a:t>https://tinyurl.com/y92o5y5l</a:t>
            </a:r>
            <a:r>
              <a:rPr lang="de-DE" sz="1000" i="1" dirty="0"/>
              <a:t> </a:t>
            </a:r>
          </a:p>
        </p:txBody>
      </p:sp>
      <p:pic>
        <p:nvPicPr>
          <p:cNvPr id="13" name="Grafik 12" descr="Ein Bild, das Baum, Himmel, draußen, Wasser enthält.&#10;&#10;Mit sehr hoher Zuverlässigkeit generierte Beschreibung">
            <a:extLst>
              <a:ext uri="{FF2B5EF4-FFF2-40B4-BE49-F238E27FC236}">
                <a16:creationId xmlns:a16="http://schemas.microsoft.com/office/drawing/2014/main" id="{C904DB94-3215-4857-BC45-C0FDE12756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09" y="3895093"/>
            <a:ext cx="3161881" cy="177855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F726FC1-548C-4D1D-8412-09F43CECD925}"/>
              </a:ext>
            </a:extLst>
          </p:cNvPr>
          <p:cNvSpPr txBox="1"/>
          <p:nvPr/>
        </p:nvSpPr>
        <p:spPr>
          <a:xfrm>
            <a:off x="807204" y="5747609"/>
            <a:ext cx="2349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>
                <a:hlinkClick r:id="rId9"/>
              </a:rPr>
              <a:t>https://tinyurl.com/yaeqmlu8</a:t>
            </a:r>
            <a:r>
              <a:rPr lang="de-DE" sz="1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9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30" y="2121410"/>
            <a:ext cx="3766562" cy="281315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69" y="1097281"/>
            <a:ext cx="3730752" cy="23317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69" y="3716122"/>
            <a:ext cx="3626652" cy="27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5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45977"/>
            <a:ext cx="3448311" cy="35658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89" y="2045977"/>
            <a:ext cx="3816506" cy="35679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Figur aus mehreren Basisformen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5399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Unterschiedliche Figuren (</a:t>
            </a:r>
            <a:r>
              <a:rPr lang="de-DE" dirty="0" err="1" smtClean="0"/>
              <a:t>Fimo</a:t>
            </a:r>
            <a:r>
              <a:rPr lang="de-DE" dirty="0" smtClean="0"/>
              <a:t>)</a:t>
            </a:r>
            <a:endParaRPr lang="de-AT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2" t="8499" r="7132" b="8159"/>
          <a:stretch/>
        </p:blipFill>
        <p:spPr>
          <a:xfrm>
            <a:off x="5624068" y="1611442"/>
            <a:ext cx="3519932" cy="43246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3" r="11639" b="17110"/>
          <a:stretch/>
        </p:blipFill>
        <p:spPr>
          <a:xfrm>
            <a:off x="427397" y="2074889"/>
            <a:ext cx="5051929" cy="37263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81390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Unterschiedliche Figuren (</a:t>
            </a:r>
            <a:r>
              <a:rPr lang="de-DE" dirty="0" err="1" smtClean="0"/>
              <a:t>Tinkercad</a:t>
            </a:r>
            <a:r>
              <a:rPr lang="de-DE" dirty="0" smtClean="0"/>
              <a:t>)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725" y="1910928"/>
            <a:ext cx="1386359" cy="9422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3847" y="2135702"/>
            <a:ext cx="1741641" cy="12932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5810" y="3064711"/>
            <a:ext cx="1297656" cy="14725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0759" y="4242878"/>
            <a:ext cx="1904729" cy="14273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4871" y="4824667"/>
            <a:ext cx="1420479" cy="12888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9172" y="3579554"/>
            <a:ext cx="1504624" cy="9358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98518" y="2073718"/>
            <a:ext cx="990600" cy="2057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6606" y="5172691"/>
            <a:ext cx="843966" cy="13243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83146" y="1873255"/>
            <a:ext cx="1342775" cy="1518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85931" y="3441204"/>
            <a:ext cx="900452" cy="13798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9464" y="4751901"/>
            <a:ext cx="1394387" cy="13615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90958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Unterschiedliche Figuren (3D-Druck)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4" t="34378" r="53023" b="15239"/>
          <a:stretch/>
        </p:blipFill>
        <p:spPr>
          <a:xfrm>
            <a:off x="6318353" y="1978701"/>
            <a:ext cx="2330971" cy="18512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0" t="611" r="35812" b="64440"/>
          <a:stretch/>
        </p:blipFill>
        <p:spPr>
          <a:xfrm>
            <a:off x="547141" y="4062334"/>
            <a:ext cx="3964897" cy="23084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11" t="22044" r="12832" b="53611"/>
          <a:stretch/>
        </p:blipFill>
        <p:spPr>
          <a:xfrm>
            <a:off x="2683239" y="2840636"/>
            <a:ext cx="1566472" cy="12366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08" t="27712" r="68589" b="51112"/>
          <a:stretch/>
        </p:blipFill>
        <p:spPr>
          <a:xfrm>
            <a:off x="2818151" y="2001187"/>
            <a:ext cx="944380" cy="8544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91" t="37142" r="32733" b="41022"/>
          <a:stretch/>
        </p:blipFill>
        <p:spPr>
          <a:xfrm>
            <a:off x="547141" y="2834265"/>
            <a:ext cx="2136098" cy="12205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18" t="50179" r="64101" b="27965"/>
          <a:stretch/>
        </p:blipFill>
        <p:spPr>
          <a:xfrm>
            <a:off x="547141" y="1603948"/>
            <a:ext cx="1214203" cy="12216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64" t="1435" r="29912" b="43042"/>
          <a:stretch/>
        </p:blipFill>
        <p:spPr>
          <a:xfrm>
            <a:off x="5336497" y="2383436"/>
            <a:ext cx="981856" cy="14465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06" t="12076" r="8552" b="37935"/>
          <a:stretch/>
        </p:blipFill>
        <p:spPr>
          <a:xfrm>
            <a:off x="4795915" y="3829986"/>
            <a:ext cx="3853409" cy="2540833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35" t="64745" r="35505" b="4783"/>
          <a:stretch/>
        </p:blipFill>
        <p:spPr>
          <a:xfrm>
            <a:off x="1836295" y="1716374"/>
            <a:ext cx="981855" cy="11167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881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737"/>
            <a:ext cx="9144000" cy="6098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809754"/>
            <a:ext cx="7886700" cy="3740045"/>
          </a:xfrm>
        </p:spPr>
        <p:txBody>
          <a:bodyPr>
            <a:normAutofit/>
          </a:bodyPr>
          <a:lstStyle/>
          <a:p>
            <a:pPr algn="ctr"/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Überlegt euch eure eigene Figur und modelliert selbst!</a:t>
            </a:r>
            <a:b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Viel Spaß!</a:t>
            </a:r>
            <a:endParaRPr lang="de-A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Bild 1">
            <a:extLst>
              <a:ext uri="{FF2B5EF4-FFF2-40B4-BE49-F238E27FC236}">
                <a16:creationId xmlns:a16="http://schemas.microsoft.com/office/drawing/2014/main" id="{DB80DF0F-AD11-48EA-B1CE-8851983AF2A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31" y="6305944"/>
            <a:ext cx="696898" cy="489303"/>
          </a:xfrm>
          <a:prstGeom prst="rect">
            <a:avLst/>
          </a:prstGeom>
        </p:spPr>
      </p:pic>
      <p:pic>
        <p:nvPicPr>
          <p:cNvPr id="5" name="Bild 5">
            <a:extLst>
              <a:ext uri="{FF2B5EF4-FFF2-40B4-BE49-F238E27FC236}">
                <a16:creationId xmlns:a16="http://schemas.microsoft.com/office/drawing/2014/main" id="{349F28C7-9156-4BDF-96A5-4CF87D79259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879"/>
          <a:stretch/>
        </p:blipFill>
        <p:spPr bwMode="auto">
          <a:xfrm>
            <a:off x="2418395" y="6325616"/>
            <a:ext cx="424049" cy="471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36" y="6312942"/>
            <a:ext cx="688875" cy="43666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" y="6322815"/>
            <a:ext cx="970196" cy="4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31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45</Words>
  <Application>Microsoft Office PowerPoint</Application>
  <PresentationFormat>Bildschirmpräsentation (4:3)</PresentationFormat>
  <Paragraphs>11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3D Modellierung und Druck</vt:lpstr>
      <vt:lpstr>Planen-Modellieren</vt:lpstr>
      <vt:lpstr>PowerPoint-Präsentation</vt:lpstr>
      <vt:lpstr>Figur aus mehreren Basisformen</vt:lpstr>
      <vt:lpstr>Unterschiedliche Figuren (Fimo)</vt:lpstr>
      <vt:lpstr>Unterschiedliche Figuren (Tinkercad)</vt:lpstr>
      <vt:lpstr>Unterschiedliche Figuren (3D-Druck)</vt:lpstr>
      <vt:lpstr>Überlegt euch eure eigene Figur und modelliert selbst! Viel Spaß!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Beverly</dc:creator>
  <cp:lastModifiedBy>Marianne ROHRER</cp:lastModifiedBy>
  <cp:revision>26</cp:revision>
  <dcterms:created xsi:type="dcterms:W3CDTF">2016-12-15T21:14:21Z</dcterms:created>
  <dcterms:modified xsi:type="dcterms:W3CDTF">2019-07-09T07:34:38Z</dcterms:modified>
</cp:coreProperties>
</file>