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59" r:id="rId4"/>
    <p:sldId id="267" r:id="rId5"/>
    <p:sldId id="260" r:id="rId6"/>
    <p:sldId id="268" r:id="rId7"/>
    <p:sldId id="261" r:id="rId8"/>
    <p:sldId id="269" r:id="rId9"/>
    <p:sldId id="262" r:id="rId10"/>
    <p:sldId id="270" r:id="rId11"/>
    <p:sldId id="263" r:id="rId12"/>
    <p:sldId id="271" r:id="rId13"/>
    <p:sldId id="264" r:id="rId14"/>
    <p:sldId id="272" r:id="rId15"/>
    <p:sldId id="265" r:id="rId16"/>
    <p:sldId id="273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53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41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94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71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33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776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20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60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48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25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5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CFB7B-4498-4B98-A7C2-BC14942B445F}" type="datetimeFigureOut">
              <a:rPr lang="de-DE" smtClean="0"/>
              <a:t>23.03.2020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0498C-10C7-4E7D-B128-91709341E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94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10218"/>
              </p:ext>
            </p:extLst>
          </p:nvPr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43936"/>
              </p:ext>
            </p:extLst>
          </p:nvPr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23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8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60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4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37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428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092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0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5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10218"/>
              </p:ext>
            </p:extLst>
          </p:nvPr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43936"/>
              </p:ext>
            </p:extLst>
          </p:nvPr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5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40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10218"/>
              </p:ext>
            </p:extLst>
          </p:nvPr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43936"/>
              </p:ext>
            </p:extLst>
          </p:nvPr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7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58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10218"/>
              </p:ext>
            </p:extLst>
          </p:nvPr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43936"/>
              </p:ext>
            </p:extLst>
          </p:nvPr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95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72712" y="952821"/>
            <a:ext cx="4881198" cy="3886347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Flussdiagramm: Lochstreifen 1"/>
          <p:cNvSpPr/>
          <p:nvPr/>
        </p:nvSpPr>
        <p:spPr>
          <a:xfrm>
            <a:off x="671895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/>
        </p:nvGraphicFramePr>
        <p:xfrm>
          <a:off x="6444463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28" name="Gruppieren 27"/>
          <p:cNvGrpSpPr/>
          <p:nvPr/>
        </p:nvGrpSpPr>
        <p:grpSpPr>
          <a:xfrm>
            <a:off x="6407575" y="952821"/>
            <a:ext cx="4881198" cy="3886347"/>
            <a:chOff x="867508" y="2252559"/>
            <a:chExt cx="4274068" cy="3034338"/>
          </a:xfrm>
        </p:grpSpPr>
        <p:pic>
          <p:nvPicPr>
            <p:cNvPr id="29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Flussdiagramm: Lochstreifen 34"/>
          <p:cNvSpPr/>
          <p:nvPr/>
        </p:nvSpPr>
        <p:spPr>
          <a:xfrm>
            <a:off x="6506758" y="4215034"/>
            <a:ext cx="4848700" cy="1388786"/>
          </a:xfrm>
          <a:prstGeom prst="flowChartPunchedTape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7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609600" y="868158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88800" y="1281912"/>
            <a:ext cx="4243754" cy="43219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687754" y="2711938"/>
            <a:ext cx="4642338" cy="3126154"/>
            <a:chOff x="867508" y="2252559"/>
            <a:chExt cx="4274068" cy="3034338"/>
          </a:xfrm>
        </p:grpSpPr>
        <p:pic>
          <p:nvPicPr>
            <p:cNvPr id="1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6347817" y="861603"/>
          <a:ext cx="50400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3582039692"/>
                    </a:ext>
                  </a:extLst>
                </a:gridCol>
              </a:tblGrid>
              <a:tr h="50400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2706"/>
                  </a:ext>
                </a:extLst>
              </a:tr>
            </a:tbl>
          </a:graphicData>
        </a:graphic>
      </p:graphicFrame>
      <p:grpSp>
        <p:nvGrpSpPr>
          <p:cNvPr id="19" name="Gruppieren 18"/>
          <p:cNvGrpSpPr/>
          <p:nvPr/>
        </p:nvGrpSpPr>
        <p:grpSpPr>
          <a:xfrm>
            <a:off x="6425971" y="2705383"/>
            <a:ext cx="4642338" cy="3126154"/>
            <a:chOff x="867508" y="2252559"/>
            <a:chExt cx="4274068" cy="3034338"/>
          </a:xfrm>
        </p:grpSpPr>
        <p:pic>
          <p:nvPicPr>
            <p:cNvPr id="20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056" t="65940"/>
            <a:stretch/>
          </p:blipFill>
          <p:spPr bwMode="auto">
            <a:xfrm>
              <a:off x="3648467" y="2533074"/>
              <a:ext cx="1493109" cy="1583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979" t="10366" r="24021" b="53589"/>
            <a:stretch/>
          </p:blipFill>
          <p:spPr bwMode="auto">
            <a:xfrm>
              <a:off x="1090279" y="2252559"/>
              <a:ext cx="1389888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" r="75645" b="53720"/>
            <a:stretch/>
          </p:blipFill>
          <p:spPr bwMode="auto">
            <a:xfrm>
              <a:off x="867508" y="3069267"/>
              <a:ext cx="1508369" cy="1875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16" t="47983" r="47611"/>
            <a:stretch/>
          </p:blipFill>
          <p:spPr bwMode="auto">
            <a:xfrm>
              <a:off x="1733108" y="2902556"/>
              <a:ext cx="1580613" cy="2208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894" t="66203" r="26927"/>
            <a:stretch/>
          </p:blipFill>
          <p:spPr bwMode="auto">
            <a:xfrm>
              <a:off x="2710623" y="3618522"/>
              <a:ext cx="1236714" cy="158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Kawaii, Panda, Kaninchen, Bär, Weiß, China, Hund, Vog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3" t="12069" b="52148"/>
            <a:stretch/>
          </p:blipFill>
          <p:spPr bwMode="auto">
            <a:xfrm rot="199870">
              <a:off x="3718236" y="3653482"/>
              <a:ext cx="1250774" cy="1633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Ovale Legende 2"/>
          <p:cNvSpPr/>
          <p:nvPr/>
        </p:nvSpPr>
        <p:spPr>
          <a:xfrm>
            <a:off x="2339296" y="1472979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7978933" y="1510790"/>
            <a:ext cx="2591692" cy="1516939"/>
          </a:xfrm>
          <a:prstGeom prst="wedgeEllipseCallout">
            <a:avLst>
              <a:gd name="adj1" fmla="val -27059"/>
              <a:gd name="adj2" fmla="val 6300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23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alexandra</dc:creator>
  <cp:lastModifiedBy>Marianne ROHRER</cp:lastModifiedBy>
  <cp:revision>10</cp:revision>
  <dcterms:created xsi:type="dcterms:W3CDTF">2019-11-28T12:28:15Z</dcterms:created>
  <dcterms:modified xsi:type="dcterms:W3CDTF">2020-03-23T16:07:32Z</dcterms:modified>
</cp:coreProperties>
</file>